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5"/>
  </p:notesMasterIdLst>
  <p:handoutMasterIdLst>
    <p:handoutMasterId r:id="rId6"/>
  </p:handoutMasterIdLst>
  <p:sldIdLst>
    <p:sldId id="265" r:id="rId2"/>
    <p:sldId id="266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000099"/>
    <a:srgbClr val="0066FF"/>
    <a:srgbClr val="FF0000"/>
    <a:srgbClr val="EAB200"/>
    <a:srgbClr val="CCFFFF"/>
    <a:srgbClr val="0000FF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25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74C9E-1524-4D2B-B657-EDD6A1AF8330}" type="datetimeFigureOut">
              <a:rPr lang="en-GB" smtClean="0"/>
              <a:pPr/>
              <a:t>25/09/2019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91C7-084C-488F-841D-3931113C483F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0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EF1E1-5D48-4600-8BAB-8058EFF7B8C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7900D-A6BD-4021-BEB6-A726ACA63D9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75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900D-A6BD-4021-BEB6-A726ACA63D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8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90700" y="0"/>
            <a:ext cx="4762500" cy="838200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GB" dirty="0"/>
          </a:p>
        </p:txBody>
      </p:sp>
      <p:sp>
        <p:nvSpPr>
          <p:cNvPr id="5" name="Rettangolo 2"/>
          <p:cNvSpPr/>
          <p:nvPr userDrawn="1"/>
        </p:nvSpPr>
        <p:spPr>
          <a:xfrm>
            <a:off x="990600" y="6447710"/>
            <a:ext cx="7315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rgbClr val="000099"/>
                </a:solidFill>
                <a:latin typeface="+mj-lt"/>
              </a:rPr>
              <a:t>This project has received funding from the European Union’s H2020 Framework Programme under grant agreement No - </a:t>
            </a:r>
            <a:r>
              <a:rPr lang="en-GB" sz="1100" dirty="0" smtClean="0">
                <a:solidFill>
                  <a:srgbClr val="000099"/>
                </a:solidFill>
                <a:latin typeface="+mj-lt"/>
              </a:rPr>
              <a:t>GA - 766251</a:t>
            </a:r>
            <a:endParaRPr lang="en-GB" sz="1100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192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65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183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02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99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8534400" y="643232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FF83965-2BC2-4187-BB89-77DE6E2E4AFB}" type="slidenum">
              <a:rPr lang="en-US" sz="1200" b="0" smtClean="0">
                <a:solidFill>
                  <a:srgbClr val="000099"/>
                </a:solidFill>
                <a:latin typeface="Arial" pitchFamily="34" charset="0"/>
                <a:ea typeface="ＭＳ Ｐゴシック" pitchFamily="23" charset="-128"/>
                <a:cs typeface="Arial" pitchFamily="34" charset="0"/>
              </a:rPr>
              <a:pPr/>
              <a:t>‹N›</a:t>
            </a:fld>
            <a:endParaRPr lang="en-US" sz="1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7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3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2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18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609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7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0"/>
            <a:ext cx="1493908" cy="4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21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50800"/>
            <a:ext cx="9144001" cy="216000"/>
          </a:xfrm>
          <a:prstGeom prst="rect">
            <a:avLst/>
          </a:prstGeom>
          <a:solidFill>
            <a:srgbClr val="00009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6838" tIns="0" rIns="96838" bIns="0" anchor="ctr" anchorCtr="0"/>
          <a:lstStyle/>
          <a:p>
            <a:pPr eaLnBrk="0" hangingPunct="0">
              <a:spcBef>
                <a:spcPct val="20000"/>
              </a:spcBef>
              <a:defRPr/>
            </a:pPr>
            <a:endParaRPr lang="en-US">
              <a:cs typeface="+mn-cs"/>
            </a:endParaRPr>
          </a:p>
        </p:txBody>
      </p:sp>
      <p:sp>
        <p:nvSpPr>
          <p:cNvPr id="37892" name="Rectangle 4"/>
          <p:cNvSpPr>
            <a:spLocks noChangeArrowheads="1"/>
          </p:cNvSpPr>
          <p:nvPr userDrawn="1"/>
        </p:nvSpPr>
        <p:spPr bwMode="auto">
          <a:xfrm>
            <a:off x="152401" y="838200"/>
            <a:ext cx="739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 defTabSz="839788" eaLnBrk="0" hangingPunct="0"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NEUROSOME </a:t>
            </a:r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event:</a:t>
            </a:r>
            <a:r>
              <a:rPr lang="en-US" sz="1200" b="1" dirty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						</a:t>
            </a:r>
            <a:r>
              <a:rPr lang="en-US" sz="1200" b="1" noProof="0" dirty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 </a:t>
            </a:r>
            <a:r>
              <a:rPr lang="en-US" sz="1200" b="1" noProof="0" dirty="0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                     </a:t>
            </a:r>
            <a:r>
              <a:rPr lang="en-US" sz="1200" b="1" noProof="0" dirty="0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Location,</a:t>
            </a:r>
            <a:r>
              <a:rPr lang="en-US" sz="1200" b="1" baseline="0" noProof="0" dirty="0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  </a:t>
            </a:r>
            <a:r>
              <a:rPr lang="en-US" sz="1200" b="1" baseline="0" noProof="0" dirty="0" err="1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dd</a:t>
            </a:r>
            <a:r>
              <a:rPr lang="en-US" sz="1200" b="1" baseline="0" noProof="0" dirty="0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/mm/</a:t>
            </a:r>
            <a:r>
              <a:rPr lang="en-US" sz="1200" b="1" baseline="0" noProof="0" dirty="0" err="1" smtClean="0">
                <a:solidFill>
                  <a:schemeClr val="bg1"/>
                </a:solidFill>
                <a:latin typeface="Arial Narrow" pitchFamily="34" charset="0"/>
                <a:ea typeface="ＭＳ Ｐゴシック" pitchFamily="23" charset="-128"/>
                <a:cs typeface="+mn-cs"/>
              </a:rPr>
              <a:t>yyyy</a:t>
            </a:r>
            <a:endParaRPr lang="en-US" sz="1200" b="1" noProof="0" dirty="0">
              <a:solidFill>
                <a:schemeClr val="bg1"/>
              </a:solidFill>
              <a:latin typeface="Arial Narrow" pitchFamily="34" charset="0"/>
              <a:ea typeface="ＭＳ Ｐゴシック" pitchFamily="23" charset="-128"/>
              <a:cs typeface="+mn-cs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7321550" y="784225"/>
            <a:ext cx="1222375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839788" eaLnBrk="0" hangingPunct="0">
              <a:lnSpc>
                <a:spcPts val="738"/>
              </a:lnSpc>
              <a:defRPr/>
            </a:pPr>
            <a:fld id="{38C364A7-CCBB-4952-ADF6-D7E88B148CD3}" type="slidenum">
              <a:rPr lang="en-US" sz="700">
                <a:solidFill>
                  <a:schemeClr val="bg1"/>
                </a:solidFill>
                <a:latin typeface="Arial" charset="0"/>
                <a:ea typeface="ＭＳ Ｐゴシック" pitchFamily="23" charset="-128"/>
                <a:cs typeface="+mn-cs"/>
              </a:rPr>
              <a:pPr algn="r" defTabSz="839788" eaLnBrk="0" hangingPunct="0">
                <a:lnSpc>
                  <a:spcPts val="738"/>
                </a:lnSpc>
                <a:defRPr/>
              </a:pPr>
              <a:t>‹N›</a:t>
            </a:fld>
            <a:endParaRPr lang="en-US" sz="700">
              <a:solidFill>
                <a:schemeClr val="bg1"/>
              </a:solidFill>
              <a:latin typeface="Arial" charset="0"/>
              <a:ea typeface="ＭＳ Ｐゴシック" pitchFamily="23" charset="-128"/>
              <a:cs typeface="+mn-cs"/>
            </a:endParaRPr>
          </a:p>
        </p:txBody>
      </p:sp>
      <p:pic>
        <p:nvPicPr>
          <p:cNvPr id="8" name="Immagin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171"/>
            <a:ext cx="937337" cy="620507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7391400" y="663300"/>
            <a:ext cx="182880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H2020-MSCA-ITN-2017</a:t>
            </a:r>
            <a:r>
              <a:rPr lang="en-GB" sz="7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GA - </a:t>
            </a:r>
            <a:r>
              <a:rPr lang="en-GB" sz="7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766251</a:t>
            </a:r>
            <a:endParaRPr lang="en-GB" sz="7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magine 6" descr="neurosome_blue_serif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1066800" cy="811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9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08470" y="5105400"/>
            <a:ext cx="7391400" cy="9048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Name/Role: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X:</a:t>
            </a:r>
          </a:p>
        </p:txBody>
      </p:sp>
      <p:sp>
        <p:nvSpPr>
          <p:cNvPr id="118" name="TextBox 3"/>
          <p:cNvSpPr txBox="1">
            <a:spLocks noChangeArrowheads="1"/>
          </p:cNvSpPr>
          <p:nvPr/>
        </p:nvSpPr>
        <p:spPr bwMode="auto">
          <a:xfrm>
            <a:off x="533400" y="1447800"/>
            <a:ext cx="8001000" cy="116339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it-IT" sz="3600" b="1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NEUROSOME </a:t>
            </a:r>
            <a:endParaRPr lang="en-US" sz="36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Neurological Exposome</a:t>
            </a:r>
            <a:endParaRPr lang="en-US" sz="28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502" y="3507989"/>
            <a:ext cx="7391400" cy="6463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28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8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 marL="0" indent="0"/>
            <a:endParaRPr lang="en-GB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sz="2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 marL="0" indent="0"/>
            <a:endParaRPr lang="en-GB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sz="2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47460"/>
      </p:ext>
    </p:extLst>
  </p:cSld>
  <p:clrMapOvr>
    <a:masterClrMapping/>
  </p:clrMapOvr>
</p:sld>
</file>

<file path=ppt/theme/theme1.xml><?xml version="1.0" encoding="utf-8"?>
<a:theme xmlns:a="http://schemas.openxmlformats.org/drawingml/2006/main" name="jrc corporate template 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jrc corporate template 03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6838" tIns="47625" rIns="96838" bIns="47625" numCol="1" rtlCol="0" anchor="t" anchorCtr="0" compatLnSpc="1">
        <a:prstTxWarp prst="textNoShape">
          <a:avLst/>
        </a:prstTxWarp>
      </a:bodyPr>
      <a:lstStyle>
        <a:defPPr marL="361950" marR="0" indent="-361950" algn="l" defTabSz="9667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88913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838" tIns="47625" rIns="96838" bIns="47625" numCol="1" anchor="t" anchorCtr="0" compatLnSpc="1">
        <a:prstTxWarp prst="textNoShape">
          <a:avLst/>
        </a:prstTxWarp>
      </a:bodyPr>
      <a:lstStyle>
        <a:defPPr marL="361950" marR="0" indent="-361950" algn="l" defTabSz="9667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88913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jrc corporate template 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rc corporate template 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5929</TotalTime>
  <Words>14</Words>
  <Application>Microsoft Office PowerPoint</Application>
  <PresentationFormat>Presentazione su schermo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Arial Narrow</vt:lpstr>
      <vt:lpstr>Calibri</vt:lpstr>
      <vt:lpstr>jrc corporate template 03</vt:lpstr>
      <vt:lpstr>Presentazione standard di PowerPoint</vt:lpstr>
      <vt:lpstr>Title</vt:lpstr>
      <vt:lpstr>Title</vt:lpstr>
    </vt:vector>
  </TitlesOfParts>
  <Company>JRC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karaksp</dc:creator>
  <cp:lastModifiedBy>Alberto</cp:lastModifiedBy>
  <cp:revision>232</cp:revision>
  <dcterms:created xsi:type="dcterms:W3CDTF">2009-01-09T09:15:41Z</dcterms:created>
  <dcterms:modified xsi:type="dcterms:W3CDTF">2019-09-25T14:51:05Z</dcterms:modified>
</cp:coreProperties>
</file>